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DCCFC-6DAA-4010-B04E-431EF0615C75}" v="3" dt="2025-08-16T21:54:20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>
        <p:scale>
          <a:sx n="220" d="100"/>
          <a:sy n="220" d="100"/>
        </p:scale>
        <p:origin x="125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9AADCCFC-6DAA-4010-B04E-431EF0615C75}"/>
    <pc:docChg chg="custSel modSld modHandout">
      <pc:chgData name="Stan Cox" userId="9376f276357bfffd" providerId="LiveId" clId="{9AADCCFC-6DAA-4010-B04E-431EF0615C75}" dt="2025-08-16T22:00:47.874" v="147" actId="6549"/>
      <pc:docMkLst>
        <pc:docMk/>
      </pc:docMkLst>
      <pc:sldChg chg="addSp modSp mod modTransition">
        <pc:chgData name="Stan Cox" userId="9376f276357bfffd" providerId="LiveId" clId="{9AADCCFC-6DAA-4010-B04E-431EF0615C75}" dt="2025-08-16T21:54:20.605" v="6"/>
        <pc:sldMkLst>
          <pc:docMk/>
          <pc:sldMk cId="1429366604" sldId="256"/>
        </pc:sldMkLst>
        <pc:spChg chg="add mod">
          <ac:chgData name="Stan Cox" userId="9376f276357bfffd" providerId="LiveId" clId="{9AADCCFC-6DAA-4010-B04E-431EF0615C75}" dt="2025-08-16T21:51:29.923" v="3" actId="1076"/>
          <ac:spMkLst>
            <pc:docMk/>
            <pc:sldMk cId="1429366604" sldId="256"/>
            <ac:spMk id="6" creationId="{F40350BC-8BCC-12A5-3091-A0605F84CA9F}"/>
          </ac:spMkLst>
        </pc:spChg>
      </pc:sldChg>
      <pc:sldChg chg="modTransition">
        <pc:chgData name="Stan Cox" userId="9376f276357bfffd" providerId="LiveId" clId="{9AADCCFC-6DAA-4010-B04E-431EF0615C75}" dt="2025-08-16T21:54:20.605" v="6"/>
        <pc:sldMkLst>
          <pc:docMk/>
          <pc:sldMk cId="4070317803" sldId="257"/>
        </pc:sldMkLst>
      </pc:sldChg>
      <pc:sldChg chg="modTransition">
        <pc:chgData name="Stan Cox" userId="9376f276357bfffd" providerId="LiveId" clId="{9AADCCFC-6DAA-4010-B04E-431EF0615C75}" dt="2025-08-16T21:54:20.605" v="6"/>
        <pc:sldMkLst>
          <pc:docMk/>
          <pc:sldMk cId="3076960875" sldId="258"/>
        </pc:sldMkLst>
      </pc:sldChg>
      <pc:sldChg chg="modTransition">
        <pc:chgData name="Stan Cox" userId="9376f276357bfffd" providerId="LiveId" clId="{9AADCCFC-6DAA-4010-B04E-431EF0615C75}" dt="2025-08-16T21:54:20.605" v="6"/>
        <pc:sldMkLst>
          <pc:docMk/>
          <pc:sldMk cId="918334341" sldId="259"/>
        </pc:sldMkLst>
      </pc:sldChg>
      <pc:sldChg chg="modTransition">
        <pc:chgData name="Stan Cox" userId="9376f276357bfffd" providerId="LiveId" clId="{9AADCCFC-6DAA-4010-B04E-431EF0615C75}" dt="2025-08-16T21:54:20.605" v="6"/>
        <pc:sldMkLst>
          <pc:docMk/>
          <pc:sldMk cId="3539972509" sldId="260"/>
        </pc:sldMkLst>
      </pc:sldChg>
      <pc:sldChg chg="modTransition">
        <pc:chgData name="Stan Cox" userId="9376f276357bfffd" providerId="LiveId" clId="{9AADCCFC-6DAA-4010-B04E-431EF0615C75}" dt="2025-08-16T21:54:20.605" v="6"/>
        <pc:sldMkLst>
          <pc:docMk/>
          <pc:sldMk cId="1671810937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08D07F-D715-A24D-DD4E-1B7D99D47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195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Impact" panose="020B0806030902050204" pitchFamily="34" charset="0"/>
              </a:rPr>
              <a:t>SANCTIFICATION AND </a:t>
            </a:r>
            <a:r>
              <a:rPr lang="en-US" sz="2000" b="1" dirty="0">
                <a:latin typeface="Bradley Hand ITC" panose="03070402050302030203" pitchFamily="66" charset="0"/>
              </a:rPr>
              <a:t>abortion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37094-D3B5-8672-7887-974FA5D837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August 17,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DEED1-F139-41E9-7A82-6F049ADF93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9A9EA-9BB9-D09D-C861-B659BBF889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</a:t>
            </a:r>
            <a:r>
              <a:rPr lang="en-US"/>
              <a:t>org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5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DD83-A115-6979-3AC1-F53A9A69A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777A5-54DB-C4E7-8B3C-4D8C7E431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C948F-CC0F-B9C5-65EA-A06A9712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3C6AF-65C7-1430-7BB3-1AFA8BAB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D9F0C-1CA5-DC95-89D2-B1FAAFFB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CCC4-5E14-4832-DC0D-3CE2C27C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C2B45-D8B2-A667-74C6-C2F315586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7602E-FC02-9648-DDAB-3EE3783E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4BD32-84F7-9B79-AF29-1576D904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31215-FD5E-9237-7B46-3D00515B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068B4-4DC9-92B6-0F98-2C82D8C2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D9AD8-7BF7-05B5-DF24-46C465D02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CF6F-7379-2E01-4009-A2949FA6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03928-18AB-A41C-E617-8CC858D3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C17BD-1F75-30FA-B533-8153943F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D334-B5E9-99CC-8136-58A9E699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FA86-5C98-9366-D3A4-EB84BCB15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8EE5-3E8F-444D-5F5D-A7E1C9CD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5C36C-ADF7-F619-D0E5-D8EE9562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927E0-BB0C-8B8F-DC26-5571B83F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4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F3BB-34F4-B450-C0F8-E6D915A9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64C5E-6F57-3CE5-3E2F-FFF21ABBA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3F999-7618-C3FC-3D6E-57364F1D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186DD-C4A7-0D7E-A3B4-37909660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068B-3622-CE72-24B4-E79B8E4F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3AEF-E4BC-CB43-9AA6-E220C81F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057E2-4ABB-621E-22DA-B81E03659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814EE-A185-6212-E8D1-6143DDC2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3B576-690F-0FDF-C11A-09DCFCB0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D7457-F103-5032-8C5E-7A20691F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9BDE-1AFA-C1CE-925A-77213A87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6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66AE-7DA3-0E15-FDCA-47E0DD67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E8616-D772-48D1-E105-DC5F88BC3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611C7-9397-653D-AF88-94576568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3DED1-CFAD-6724-660E-007D5BB02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4F26E-7180-A7F5-897F-AA7C6A3CD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E192A-3B62-3C8E-BAD1-CF7642DA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B0B9E-1B40-A5F3-5DFE-3B9B1FED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0F088-6F9A-4476-44AE-F2DD320E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6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E23D-A775-EAB5-6A31-9ABECA36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800EB-5BC6-40B3-B517-9D16E552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772E8-22C0-0FD8-C6CF-D4308692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B0063-1C68-DC51-65AD-2EAB0BEA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34064-D6D8-8D77-79DC-DA4CBCEF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FFF09-F7D8-DAC3-7EEF-1EC45531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35C8F-F41B-79CF-DE1C-E12DFF2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6A24-C68A-A4F8-3004-8A01F3C1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48D38-7020-2234-70D8-2AA8C305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ED2FC-844F-1BD9-AA26-21BA9E676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961C5-D97E-4486-5E82-F75CAFAB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8E4EF-CCE1-5DAD-5EB5-93FE93DC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75640-3E05-C562-2E74-8812E158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4495-24CC-BA67-95C2-459C5F03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BB25C-81B7-9D8A-BADC-BF81796C0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FFCDF-25FF-299C-C273-04BAE4C46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1895-F275-924A-257D-1DFD3E3F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24EF8-9B41-30B0-0601-B5DADC0A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5A03B-CED5-97A9-C573-5CDD1FA9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1264C-CA8A-3DEF-81A3-DB6DD506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DE5FC-36E5-06D6-E675-8FFAF5DE6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1F6B-6209-1386-A46D-FC1862700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954FEA-96FC-467E-9C84-12706DE42693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5D7C6-5474-9BCE-F9AA-28F2F6EF7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FB71B-FA90-1AB4-10EA-D86F3F43B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84E4A-8001-41E9-95FB-4F1A5AC1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iece of paper with text&#10;&#10;AI-generated content may be incorrect.">
            <a:extLst>
              <a:ext uri="{FF2B5EF4-FFF2-40B4-BE49-F238E27FC236}">
                <a16:creationId xmlns:a16="http://schemas.microsoft.com/office/drawing/2014/main" id="{5B06BC1A-B39B-F3F2-48AF-FEC41355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0350BC-8BCC-12A5-3091-A0605F84CA9F}"/>
              </a:ext>
            </a:extLst>
          </p:cNvPr>
          <p:cNvSpPr/>
          <p:nvPr/>
        </p:nvSpPr>
        <p:spPr>
          <a:xfrm>
            <a:off x="290945" y="-51955"/>
            <a:ext cx="810491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1FAD7-34E2-5E15-8621-A9C230BBD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E418E38B-4824-6B79-B3A0-FA8AE5E0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0CE02-20E8-215C-3567-292FF8401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8EB4F-47E3-A5C9-C828-176B20A9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6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43A8C-856D-987D-6BF7-D45751346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by in a fetus&#10;&#10;AI-generated content may be incorrect.">
            <a:extLst>
              <a:ext uri="{FF2B5EF4-FFF2-40B4-BE49-F238E27FC236}">
                <a16:creationId xmlns:a16="http://schemas.microsoft.com/office/drawing/2014/main" id="{98F47A2B-F877-CD30-C536-A3F015CA0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1A5E-6E35-ADA7-1DA0-6A39BCFAE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3D79D19-6CD0-FBC2-BDB9-BD6467A0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B542F-E897-E2D9-1E6B-A0DBA0647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heart&#10;&#10;AI-generated content may be incorrect.">
            <a:extLst>
              <a:ext uri="{FF2B5EF4-FFF2-40B4-BE49-F238E27FC236}">
                <a16:creationId xmlns:a16="http://schemas.microsoft.com/office/drawing/2014/main" id="{7A07838A-D910-AC59-B6EB-73DFB7EA9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1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Bradley Hand ITC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2025-08-16T21:45:02Z</dcterms:created>
  <dcterms:modified xsi:type="dcterms:W3CDTF">2025-08-16T22:00:49Z</dcterms:modified>
</cp:coreProperties>
</file>